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2-2.png>
</file>

<file path=ppt/media/image-2-3.png>
</file>

<file path=ppt/media/image-2-4.png>
</file>

<file path=ppt/media/image-3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media/image-8-2.png>
</file>

<file path=ppt/media/image-8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656761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Decentralized Research Publisher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423767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Transforming scientific publishing with blockchain. Enhancing the transparency, accessibility, and integrity of research. Democratizing knowledge for researchers worldwide.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93154" y="612696"/>
            <a:ext cx="5759291" cy="19613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100"/>
              </a:lnSpc>
              <a:buNone/>
            </a:pPr>
            <a:r>
              <a:rPr lang="en-US" sz="4100" spc="-82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The Problem: Centralized Research Publishing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8093154" y="3157418"/>
            <a:ext cx="500063" cy="500063"/>
          </a:xfrm>
          <a:prstGeom prst="roundRect">
            <a:avLst>
              <a:gd name="adj" fmla="val 1867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6321" y="3211354"/>
            <a:ext cx="313730" cy="39219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815507" y="3157418"/>
            <a:ext cx="2615208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spc="-41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High Costs &amp; Paywalls</a:t>
            </a:r>
            <a:endParaRPr lang="en-US" sz="2050" dirty="0"/>
          </a:p>
        </p:txBody>
      </p:sp>
      <p:sp>
        <p:nvSpPr>
          <p:cNvPr id="7" name="Text 3"/>
          <p:cNvSpPr/>
          <p:nvPr/>
        </p:nvSpPr>
        <p:spPr>
          <a:xfrm>
            <a:off x="8815507" y="3617714"/>
            <a:ext cx="5036939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Limit access to vital research for individuals and institutions.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8093154" y="4801314"/>
            <a:ext cx="500063" cy="500063"/>
          </a:xfrm>
          <a:prstGeom prst="roundRect">
            <a:avLst>
              <a:gd name="adj" fmla="val 1867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6321" y="4855250"/>
            <a:ext cx="313730" cy="39219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815507" y="4801314"/>
            <a:ext cx="2615208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spc="-41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Opaque Peer Review</a:t>
            </a:r>
            <a:endParaRPr lang="en-US" sz="2050" dirty="0"/>
          </a:p>
        </p:txBody>
      </p:sp>
      <p:sp>
        <p:nvSpPr>
          <p:cNvPr id="11" name="Text 6"/>
          <p:cNvSpPr/>
          <p:nvPr/>
        </p:nvSpPr>
        <p:spPr>
          <a:xfrm>
            <a:off x="8815507" y="5261610"/>
            <a:ext cx="5036939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Traditional peer review is often slow, biased, and not transparent.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8093154" y="6445210"/>
            <a:ext cx="500063" cy="500063"/>
          </a:xfrm>
          <a:prstGeom prst="roundRect">
            <a:avLst>
              <a:gd name="adj" fmla="val 1867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pic>
        <p:nvPicPr>
          <p:cNvPr id="13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6321" y="6499146"/>
            <a:ext cx="313730" cy="39219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815507" y="6445210"/>
            <a:ext cx="2615208" cy="326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spc="-41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Lack of Incentives</a:t>
            </a:r>
            <a:endParaRPr lang="en-US" sz="2050" dirty="0"/>
          </a:p>
        </p:txBody>
      </p:sp>
      <p:sp>
        <p:nvSpPr>
          <p:cNvPr id="15" name="Text 9"/>
          <p:cNvSpPr/>
          <p:nvPr/>
        </p:nvSpPr>
        <p:spPr>
          <a:xfrm>
            <a:off x="8815507" y="6905506"/>
            <a:ext cx="5036939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Limited incentives for researchers to openly share their scientific data.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428" y="913567"/>
            <a:ext cx="5798344" cy="1912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spc="-80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Key Features: Empowering Researchers and Readers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58428" y="3150632"/>
            <a:ext cx="5798344" cy="1243965"/>
          </a:xfrm>
          <a:prstGeom prst="roundRect">
            <a:avLst>
              <a:gd name="adj" fmla="val 731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2742" y="3374946"/>
            <a:ext cx="2549485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spc="-40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IPFS Integration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82742" y="3823573"/>
            <a:ext cx="534971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spc="-34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Decentralized storage ensures data integrity.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58428" y="4611291"/>
            <a:ext cx="5798344" cy="1243965"/>
          </a:xfrm>
          <a:prstGeom prst="roundRect">
            <a:avLst>
              <a:gd name="adj" fmla="val 731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82742" y="4835604"/>
            <a:ext cx="2549485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spc="-40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Tokenized Peer Review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82742" y="5284232"/>
            <a:ext cx="534971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spc="-34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Incentivizing quality reviews with tokens.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428" y="6071949"/>
            <a:ext cx="5798344" cy="1243965"/>
          </a:xfrm>
          <a:prstGeom prst="roundRect">
            <a:avLst>
              <a:gd name="adj" fmla="val 731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2742" y="6296263"/>
            <a:ext cx="2549485" cy="3186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spc="-40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Crowdfunded Grants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82742" y="6744891"/>
            <a:ext cx="534971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spc="-34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Democratizing research funding.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02130"/>
            <a:ext cx="630019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Architecture &amp; Tech Stack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984897"/>
            <a:ext cx="12954952" cy="3442454"/>
          </a:xfrm>
          <a:prstGeom prst="roundRect">
            <a:avLst>
              <a:gd name="adj" fmla="val 292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45344" y="2992517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84659" y="3143726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Blockchain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558326" y="3143726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Ethereum, Ganache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845344" y="3677960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84659" y="3829169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Storage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558326" y="3829169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IPFS, Arweave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845344" y="4363403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84659" y="4514612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Smart Contracts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558326" y="4514612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Solidity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845344" y="5048845"/>
            <a:ext cx="129397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84659" y="5200055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Backend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7558326" y="5200055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Flask, Python</a:t>
            </a:r>
            <a:endParaRPr lang="en-US" sz="1850" dirty="0"/>
          </a:p>
        </p:txBody>
      </p:sp>
      <p:sp>
        <p:nvSpPr>
          <p:cNvPr id="16" name="Shape 14"/>
          <p:cNvSpPr/>
          <p:nvPr/>
        </p:nvSpPr>
        <p:spPr>
          <a:xfrm>
            <a:off x="845344" y="5734288"/>
            <a:ext cx="129397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84659" y="5885498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Frontend</a:t>
            </a:r>
            <a:endParaRPr lang="en-US" sz="1850" dirty="0"/>
          </a:p>
        </p:txBody>
      </p:sp>
      <p:sp>
        <p:nvSpPr>
          <p:cNvPr id="18" name="Text 16"/>
          <p:cNvSpPr/>
          <p:nvPr/>
        </p:nvSpPr>
        <p:spPr>
          <a:xfrm>
            <a:off x="7558326" y="5885498"/>
            <a:ext cx="598741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HTML, CSS, JavaScript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076920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Demo/Walkthrough: Publishing and Reviewing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124" y="2843927"/>
            <a:ext cx="1196816" cy="14362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79913" y="30832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Submit Paper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879913" y="3578781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Via IPFS.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124" y="4280178"/>
            <a:ext cx="1196816" cy="14362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79913" y="45194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Initiate Review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879913" y="5015032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Tokenized peer review.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5716429"/>
            <a:ext cx="1196816" cy="143625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79913" y="595574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Crowdfund Grant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879913" y="6451283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Fund research.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098119"/>
            <a:ext cx="577917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Challenges &amp; Learnings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593324" y="3161109"/>
            <a:ext cx="30480" cy="2970371"/>
          </a:xfrm>
          <a:prstGeom prst="roundRect">
            <a:avLst>
              <a:gd name="adj" fmla="val 329856"/>
            </a:avLst>
          </a:prstGeom>
          <a:solidFill>
            <a:srgbClr val="D6BADD"/>
          </a:solidFill>
          <a:ln/>
        </p:spPr>
      </p:sp>
      <p:sp>
        <p:nvSpPr>
          <p:cNvPr id="5" name="Shape 2"/>
          <p:cNvSpPr/>
          <p:nvPr/>
        </p:nvSpPr>
        <p:spPr>
          <a:xfrm>
            <a:off x="6832104" y="3684270"/>
            <a:ext cx="718066" cy="30480"/>
          </a:xfrm>
          <a:prstGeom prst="roundRect">
            <a:avLst>
              <a:gd name="adj" fmla="val 329856"/>
            </a:avLst>
          </a:prstGeom>
          <a:solidFill>
            <a:srgbClr val="D6BADD"/>
          </a:solidFill>
          <a:ln/>
        </p:spPr>
      </p:sp>
      <p:sp>
        <p:nvSpPr>
          <p:cNvPr id="6" name="Shape 3"/>
          <p:cNvSpPr/>
          <p:nvPr/>
        </p:nvSpPr>
        <p:spPr>
          <a:xfrm>
            <a:off x="6324064" y="3430310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24315" y="3488293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790259" y="340042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Scalability</a:t>
            </a:r>
            <a:endParaRPr lang="en-US" sz="2200" dirty="0"/>
          </a:p>
        </p:txBody>
      </p:sp>
      <p:sp>
        <p:nvSpPr>
          <p:cNvPr id="9" name="Shape 6"/>
          <p:cNvSpPr/>
          <p:nvPr/>
        </p:nvSpPr>
        <p:spPr>
          <a:xfrm>
            <a:off x="6832104" y="4754166"/>
            <a:ext cx="718066" cy="30480"/>
          </a:xfrm>
          <a:prstGeom prst="roundRect">
            <a:avLst>
              <a:gd name="adj" fmla="val 329856"/>
            </a:avLst>
          </a:prstGeom>
          <a:solidFill>
            <a:srgbClr val="D6BADD"/>
          </a:solidFill>
          <a:ln/>
        </p:spPr>
      </p:sp>
      <p:sp>
        <p:nvSpPr>
          <p:cNvPr id="10" name="Shape 7"/>
          <p:cNvSpPr/>
          <p:nvPr/>
        </p:nvSpPr>
        <p:spPr>
          <a:xfrm>
            <a:off x="6324064" y="4500205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24315" y="4558189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7790259" y="44703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Server stability</a:t>
            </a:r>
            <a:endParaRPr lang="en-US" sz="2200" dirty="0"/>
          </a:p>
        </p:txBody>
      </p:sp>
      <p:sp>
        <p:nvSpPr>
          <p:cNvPr id="13" name="Shape 10"/>
          <p:cNvSpPr/>
          <p:nvPr/>
        </p:nvSpPr>
        <p:spPr>
          <a:xfrm>
            <a:off x="6832104" y="5824061"/>
            <a:ext cx="718066" cy="30480"/>
          </a:xfrm>
          <a:prstGeom prst="roundRect">
            <a:avLst>
              <a:gd name="adj" fmla="val 329856"/>
            </a:avLst>
          </a:prstGeom>
          <a:solidFill>
            <a:srgbClr val="D6BADD"/>
          </a:solidFill>
          <a:ln/>
        </p:spPr>
      </p:sp>
      <p:sp>
        <p:nvSpPr>
          <p:cNvPr id="14" name="Shape 11"/>
          <p:cNvSpPr/>
          <p:nvPr/>
        </p:nvSpPr>
        <p:spPr>
          <a:xfrm>
            <a:off x="6324064" y="5570101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424315" y="5628084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7790259" y="5540216"/>
            <a:ext cx="283773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Regulatory compliance</a:t>
            </a:r>
            <a:endParaRPr lang="en-US"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90642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Future Roadmap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969419"/>
            <a:ext cx="179427" cy="878562"/>
          </a:xfrm>
          <a:prstGeom prst="roundRect">
            <a:avLst>
              <a:gd name="adj" fmla="val 56034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862524" y="296941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Global Adoption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862524" y="3464957"/>
            <a:ext cx="69301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Expand platform reach.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683097" y="4087297"/>
            <a:ext cx="179427" cy="878562"/>
          </a:xfrm>
          <a:prstGeom prst="roundRect">
            <a:avLst>
              <a:gd name="adj" fmla="val 56034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221498" y="408729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Partnerships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221498" y="4582835"/>
            <a:ext cx="657117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Collaborate with key institutions.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7042190" y="5205174"/>
            <a:ext cx="179427" cy="878562"/>
          </a:xfrm>
          <a:prstGeom prst="roundRect">
            <a:avLst>
              <a:gd name="adj" fmla="val 56034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580590" y="520517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Innovation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580590" y="5700712"/>
            <a:ext cx="62120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Add innovative features.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5634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Conclusion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753195" y="45302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Transparency</a:t>
            </a:r>
            <a:endParaRPr lang="en-US" sz="22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572720" y="4209455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2800" spc="-38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9941243" y="330684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Accessibility</a:t>
            </a:r>
            <a:endParaRPr lang="en-US" sz="22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153995" y="3264813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2800" spc="-38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800" dirty="0"/>
          </a:p>
        </p:txBody>
      </p:sp>
      <p:sp>
        <p:nvSpPr>
          <p:cNvPr id="9" name="Text 5"/>
          <p:cNvSpPr/>
          <p:nvPr/>
        </p:nvSpPr>
        <p:spPr>
          <a:xfrm>
            <a:off x="9941243" y="575345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Integrity</a:t>
            </a:r>
            <a:endParaRPr lang="en-US" sz="220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681436" y="5972532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2800" spc="-38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339173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Thank You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45472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Thanks for your time!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2025-03-29T14:42:42Z</dcterms:created>
  <dcterms:modified xsi:type="dcterms:W3CDTF">2025-03-29T14:42:42Z</dcterms:modified>
</cp:coreProperties>
</file>